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676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19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43554"/>
            <a:ext cx="5829300" cy="58363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8804982"/>
            <a:ext cx="5143500" cy="404741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92528"/>
            <a:ext cx="1478756" cy="142067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892528"/>
            <a:ext cx="4350544" cy="1420671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9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6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4179363"/>
            <a:ext cx="5915025" cy="697335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1218691"/>
            <a:ext cx="5915025" cy="366712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8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4462639"/>
            <a:ext cx="2914650" cy="106366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4462639"/>
            <a:ext cx="2914650" cy="106366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2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92532"/>
            <a:ext cx="5915025" cy="32402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4109510"/>
            <a:ext cx="2901255" cy="20140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6123517"/>
            <a:ext cx="2901255" cy="90067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4109510"/>
            <a:ext cx="2915543" cy="20140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6123517"/>
            <a:ext cx="2915543" cy="90067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7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0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117600"/>
            <a:ext cx="2211884" cy="391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413709"/>
            <a:ext cx="3471863" cy="1191330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5029200"/>
            <a:ext cx="2211884" cy="931721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5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117600"/>
            <a:ext cx="2211884" cy="391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413709"/>
            <a:ext cx="3471863" cy="1191330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5029200"/>
            <a:ext cx="2211884" cy="931721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6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892532"/>
            <a:ext cx="5915025" cy="3240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4462639"/>
            <a:ext cx="5915025" cy="10636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5537748"/>
            <a:ext cx="1543050" cy="892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A2D2-8F11-4698-85D0-BD7DFAE0897E}" type="datetimeFigureOut">
              <a:rPr lang="en-US" smtClean="0"/>
              <a:t>20/7/20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5537748"/>
            <a:ext cx="2314575" cy="892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5537748"/>
            <a:ext cx="1543050" cy="892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3C3B4-FF65-47EA-BCD8-62912BEF3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9323"/>
            <a:ext cx="6858000" cy="48180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807093"/>
            <a:ext cx="6705599" cy="1691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77" y="7301525"/>
            <a:ext cx="6736370" cy="43794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62" y="11681001"/>
            <a:ext cx="6705599" cy="383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2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AZIAN</dc:creator>
  <cp:lastModifiedBy>AZIAN</cp:lastModifiedBy>
  <cp:revision>3</cp:revision>
  <dcterms:created xsi:type="dcterms:W3CDTF">2020-01-22T09:04:16Z</dcterms:created>
  <dcterms:modified xsi:type="dcterms:W3CDTF">2020-07-20T07:20:42Z</dcterms:modified>
</cp:coreProperties>
</file>